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3" r:id="rId2"/>
    <p:sldId id="304" r:id="rId3"/>
    <p:sldId id="305" r:id="rId4"/>
    <p:sldId id="306" r:id="rId5"/>
    <p:sldId id="307" r:id="rId6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DF9"/>
    <a:srgbClr val="000099"/>
    <a:srgbClr val="003FBC"/>
    <a:srgbClr val="3333CC"/>
    <a:srgbClr val="0033CC"/>
    <a:srgbClr val="003399"/>
    <a:srgbClr val="2C12AE"/>
    <a:srgbClr val="24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12" autoAdjust="0"/>
  </p:normalViewPr>
  <p:slideViewPr>
    <p:cSldViewPr snapToGrid="0">
      <p:cViewPr>
        <p:scale>
          <a:sx n="114" d="100"/>
          <a:sy n="114" d="100"/>
        </p:scale>
        <p:origin x="-3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FDD55-4B52-4066-AB6E-DF63A69ECFE0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12210A-0010-454D-98E0-EA78B73120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72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2210A-0010-454D-98E0-EA78B73120C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74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2E9148E-9A83-4721-AFC6-588D2FB5F5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3A3F587-2F53-4C4B-A8C2-2DDACFDA0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ECF77E9-7446-41C6-A85A-5D25E278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69D629D-7FA8-4E86-B259-5B6E1D7B4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9C5B721-704A-4C88-9435-C0D2AD090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1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F34BB37-EBE6-4377-8402-38009EC7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E4A42D7-7ED1-47A6-AFE9-4553861726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E64DE6A-F5A6-4DF8-A3D3-DCD7BF72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8A23753-08B4-411A-ACF4-F0F420C8E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E0B746-9F56-4E70-8EC5-7931B30F6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31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60FDB42-5425-44C9-AE6B-B85A1C583E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5138BD4-48B7-4D19-AA24-577D2AA9D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2A00443-C02B-4DD1-A3BC-F733E27B5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D5A9A6E-A1D9-4C0C-A279-8CDC97DE9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9AE6CD0-A796-4C59-96D5-74334E2B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84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8B90DE-2967-40F3-B21C-DA990162D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58DDA2-799E-49A6-B3C6-97C3F29DC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0CFE0C-D8A7-4905-9AF7-6E22ED1B0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B8936A-D857-4DD1-90DC-4F9634415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F281215-ED5B-4A31-904A-F2A3C6700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860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80C976A-E754-4CA8-A8C8-CD49AFB2F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449A6B3-CB31-47B7-B117-2449D53D8D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6005F2-1A08-4F5A-80D8-D68BCDF3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2D6164-CF6D-4C3D-A200-514C3DA33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3A05CE2-ED20-425E-BC63-D358D5AD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92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D4E8AD1-EE86-4538-A5F1-8708A05A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EED8C6D-6F96-4C65-AAB0-3A80D434E2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CCCBA79-0C93-4DAC-9F9D-1C90AEBA0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6FD20506-9414-4F19-9566-9535FE115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0007087-0796-40CA-84F5-6CB3FCDCF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C872AFB-3FC0-4FBD-8D62-6E57231D1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9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AD4F06-504E-45D9-97FF-3EE08F0C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C2127A-0D53-4A09-B2AE-4AC9B7AEF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AA8CC46-A471-45F4-AA0E-703C3B0D3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B83BD50-1691-4EC3-8810-8C7956E2B2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41A0CBE1-9445-4FA9-9C9A-8B2B4CA20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783640E2-5432-41C7-A2DF-1150FB0EC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4E6354E2-C828-4338-AA49-850982A55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CFA506E-F7A5-413C-A131-F72798DEA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84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D17905-B9F3-4C6F-9DE1-37E1D689C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059E8BE-016F-4AAA-87AB-B06DA476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FA9EE95-1C59-4D19-B09C-914A8FDC8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4AB8322A-DB84-448F-B709-D52709EC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20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F3C4F5BB-D110-4655-875E-D8C2A8D46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C12C1F8-095C-4F05-823B-45E81B182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344ED78D-9BE4-4E0F-BC57-4348FBBA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90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01DD37-9356-46B4-B416-6CEFBE316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D590A61-FF34-4957-827A-706C8A49A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2CCC454-5248-497F-A95F-DE01EA827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52B01A4-177A-4F80-940E-3C38909B1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B5695DB-2353-4CD2-A570-EDC5B4A19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6BA5966-6BEC-4A2E-90FF-A5BCD655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74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C0DD5E-6448-4DD6-BF23-BB6C1EC76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8C7A2F43-93C7-4235-BDED-F7250C5A28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2C7738A2-8B2E-48EA-B065-E4CE13121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D658227-B82E-4D8F-87C2-BFF5195BE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44A7A0B-4351-4ABF-9271-49261D79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AAFA7B5-107E-41CF-AEC1-A1380493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8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B706BB-6E33-4309-9E95-935587CA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F0798C-5920-45B6-8FC0-BEA13D3BA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00C570B-1E50-48FA-BBC6-CCEB9D3C2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70CD2-DF14-465C-A09A-9E8ED2A4DA7D}" type="datetimeFigureOut">
              <a:rPr lang="ru-RU" smtClean="0"/>
              <a:pPr/>
              <a:t>14.02.2024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F2C8D6F-C5C3-431F-A9CB-76AF75D3A9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77F3672-F07E-41A4-93A5-10E5263102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FB5F9-3544-47FC-9894-49A6AD844B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88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69"/>
          <a:stretch/>
        </p:blipFill>
        <p:spPr bwMode="auto">
          <a:xfrm>
            <a:off x="1" y="1"/>
            <a:ext cx="234579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31534" y="1383831"/>
            <a:ext cx="9304866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Программа проведения </a:t>
            </a:r>
          </a:p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заключительного этапа </a:t>
            </a:r>
          </a:p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Олимпиады школьников </a:t>
            </a:r>
          </a:p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по химии и химической технологии </a:t>
            </a:r>
          </a:p>
          <a:p>
            <a:pPr algn="ctr"/>
            <a:r>
              <a:rPr lang="ru-RU" sz="3800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«Потомки Менделеева»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23933" y="5461000"/>
            <a:ext cx="477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29 февраля – 3 марта 2024 г.</a:t>
            </a:r>
          </a:p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г. Менделеевск</a:t>
            </a:r>
          </a:p>
        </p:txBody>
      </p:sp>
    </p:spTree>
    <p:extLst>
      <p:ext uri="{BB962C8B-B14F-4D97-AF65-F5344CB8AC3E}">
        <p14:creationId xmlns:p14="http://schemas.microsoft.com/office/powerpoint/2010/main" val="282700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5399" y="482600"/>
            <a:ext cx="34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29 февраля 2024 года (четверг)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438934"/>
              </p:ext>
            </p:extLst>
          </p:nvPr>
        </p:nvGraphicFramePr>
        <p:xfrm>
          <a:off x="541866" y="1179608"/>
          <a:ext cx="11218334" cy="4341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6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814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223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341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423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261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 Время 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Участники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Сопровождающие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Организаторы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Лаборанты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12:00-14:00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Санаторий «</a:t>
                      </a:r>
                      <a:r>
                        <a:rPr lang="ru-RU" sz="140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»/ обед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2611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Sans" panose="020B0503020203020204" pitchFamily="34" charset="-52"/>
                        </a:rPr>
                        <a:t>до 14:</a:t>
                      </a:r>
                      <a:r>
                        <a:rPr lang="en-US" sz="1400" dirty="0" smtClean="0">
                          <a:effectLst/>
                          <a:latin typeface="PT Sans" panose="020B0503020203020204" pitchFamily="34" charset="-52"/>
                        </a:rPr>
                        <a:t>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Прибытие в Менделеевск, организованный трансфер и заезд участников и сопровождающих в санаторий «</a:t>
                      </a:r>
                      <a:r>
                        <a:rPr lang="ru-RU" sz="140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»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организаторов и лаборантов из санатория в ХТЛ №3 – 12:30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Подготовка материалов для проведения теоретического тура.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Подготовка рабочих мест и реактивов для экспериментального тура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07323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14:</a:t>
                      </a:r>
                      <a:r>
                        <a:rPr lang="en-US" sz="1400" dirty="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5-15:</a:t>
                      </a:r>
                      <a:r>
                        <a:rPr lang="en-US" sz="1400" dirty="0">
                          <a:effectLst/>
                          <a:latin typeface="PT Sans" panose="020B0503020203020204" pitchFamily="34" charset="-52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участников и сопровождающих из санатория в ХТЛ №3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15:</a:t>
                      </a:r>
                      <a:r>
                        <a:rPr lang="en-US" sz="1400" dirty="0">
                          <a:effectLst/>
                          <a:latin typeface="PT Sans" panose="020B0503020203020204" pitchFamily="34" charset="-52"/>
                        </a:rPr>
                        <a:t>0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0-16:00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PT Sans" panose="020B0503020203020204" pitchFamily="34" charset="-52"/>
                        </a:rPr>
                        <a:t>Регистрация 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в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ХТЛ №3 «Потомки Менделеева»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Подготовка рабочих мест и реактивов для экспериментального тура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84609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16:00-16:45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Торжественное открытие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16:45-17:30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Знакомство участников. Инструктаж о порядке проведения олимпиады. Инструктаж по технике безопасности.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Sans" panose="020B0503020203020204" pitchFamily="34" charset="-52"/>
                        </a:rPr>
                        <a:t>17:30-19:00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до санатория «</a:t>
                      </a:r>
                      <a:r>
                        <a:rPr lang="ru-RU" sz="140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dirty="0" smtClean="0">
                          <a:effectLst/>
                          <a:latin typeface="PT Sans" panose="020B0503020203020204" pitchFamily="34" charset="-52"/>
                        </a:rPr>
                        <a:t>»/свободное время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PT Sans" panose="020B0503020203020204" pitchFamily="34" charset="-52"/>
                        </a:rPr>
                        <a:t>19:20-20:00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Ужин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9414" marR="3941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54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35399" y="297934"/>
            <a:ext cx="3412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1 марта 2024 года (пятница)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590077"/>
              </p:ext>
            </p:extLst>
          </p:nvPr>
        </p:nvGraphicFramePr>
        <p:xfrm>
          <a:off x="304800" y="728134"/>
          <a:ext cx="11362267" cy="58390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12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545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008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3251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030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215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 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Участники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Сопровождающие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Организаторы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PT Sans" panose="020B0503020203020204" pitchFamily="34" charset="-52"/>
                        </a:rPr>
                        <a:t>Лаборанты</a:t>
                      </a:r>
                      <a:endParaRPr lang="ru-RU" sz="1200" b="1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00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-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Санаторий «</a:t>
                      </a:r>
                      <a:r>
                        <a:rPr lang="ru-RU" sz="1400" b="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»/ завтрак 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-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8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Трансфер из санатория в ХТЛ №3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57603">
                <a:tc gridSpan="5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ХТЛ №3 «Потомки Менделеева»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51079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9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:00-1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2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:55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Теоретический тур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Знакомство с ХТЛ №3</a:t>
                      </a:r>
                    </a:p>
                    <a:p>
                      <a:pPr marL="34290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AutoNum type="arabicPeriod"/>
                      </a:pPr>
                      <a:endParaRPr lang="ru-RU" sz="1400" b="0" dirty="0"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2. Мастер-класс по решению олимпиадных задач.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Теоретический тур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Подготовка рабочих мест и реактивов для экспериментального тура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3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0-1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3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:4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5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906477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14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00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-1</a:t>
                      </a:r>
                      <a:r>
                        <a:rPr lang="en-US" sz="1400" b="0" dirty="0"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:00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Экскурсия по Менделеевску.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Шифровка, сканирование и проверка работ, формирование предварительных протоколов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Подготовка рабочих мест и реактивов для экспериментального тура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</a:rPr>
                        <a:t>17:00-18:00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dirty="0"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</a:rPr>
                        <a:t>полдник/ трансфер 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из ХТЛ №3 в санаторий «</a:t>
                      </a:r>
                      <a:r>
                        <a:rPr lang="ru-RU" sz="1400" b="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b="0" dirty="0">
                          <a:effectLst/>
                          <a:latin typeface="PT Sans" panose="020B0503020203020204" pitchFamily="34" charset="-52"/>
                        </a:rPr>
                        <a:t>»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</a:rPr>
                        <a:t>18:00-19:30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</a:rPr>
                        <a:t>Свободное время/ </a:t>
                      </a:r>
                      <a:r>
                        <a:rPr lang="ru-RU" sz="1400" b="0" dirty="0" err="1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Фидбек</a:t>
                      </a: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-сессия с членами жюри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53239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19:20-20:00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effectLst/>
                          <a:latin typeface="PT Sans" panose="020B0503020203020204" pitchFamily="34" charset="-52"/>
                        </a:rPr>
                        <a:t>Ужин</a:t>
                      </a:r>
                      <a:endParaRPr lang="ru-RU" sz="1400" b="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38349" marR="38349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436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39996" y="107583"/>
            <a:ext cx="3014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2 марта 2024 года (суббота)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550132"/>
              </p:ext>
            </p:extLst>
          </p:nvPr>
        </p:nvGraphicFramePr>
        <p:xfrm>
          <a:off x="173469" y="476915"/>
          <a:ext cx="11756261" cy="5923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304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41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73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1142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1142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114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93502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Участники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PT Sans" panose="020B0503020203020204" pitchFamily="34" charset="-52"/>
                        </a:rPr>
                        <a:t>Сопровождающие</a:t>
                      </a:r>
                      <a:endParaRPr lang="ru-RU" sz="12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PT Sans" panose="020B0503020203020204" pitchFamily="34" charset="-52"/>
                        </a:rPr>
                        <a:t>Организаторы</a:t>
                      </a:r>
                      <a:endParaRPr lang="ru-RU" sz="12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/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PT Sans" panose="020B0503020203020204" pitchFamily="34" charset="-52"/>
                        </a:rPr>
                        <a:t>Лаборанты</a:t>
                      </a:r>
                      <a:endParaRPr lang="ru-RU" sz="12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700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9 класс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10 класс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11 класс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502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7: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0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0-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 Санаторий «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»/ завтрак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4514"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7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5-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8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3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0 Трансфер из санатория в ХТЛ №3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Трансфер из санатория в ХТЛ №3 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Трансфер из санатория в ХТЛ №3 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700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9:00-11: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Эксп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. тур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9:00-11:30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Мастер-класс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9:00-12:30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Мастер-класс по решению олимпиадных задач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9:00-11:30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Экспериментальный тур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1012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11: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-12:30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Проверка работ в присутствии участников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11:45-12:15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11:45-12:15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11:30-12:30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Оценивание работ в присутствии участников, подготовка рабочих мест и реактивов для экспериментального тура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7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12:30-15:30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Показ работ теоретического тура</a:t>
                      </a: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ХТЛ №3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11:45-16:00 (в свободное от работы время)</a:t>
                      </a: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400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12: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-13: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12:30-15: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Эксп. Тур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15:30-16:00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Полдник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12:30-13:30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12:30-15:</a:t>
                      </a:r>
                      <a:r>
                        <a:rPr lang="en-US" sz="1200" dirty="0">
                          <a:effectLst/>
                          <a:latin typeface="PT Sans" panose="020B0503020203020204" pitchFamily="34" charset="-52"/>
                        </a:rPr>
                        <a:t>15</a:t>
                      </a: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 Эксп. Тур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6101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13:30-16:00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Мастер-класс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15: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15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-16:00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Проверка работ в присутствии участников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16:00-18: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</a:endParaRP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Эксп. Тур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13:30-16:00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Мастер-класс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15:</a:t>
                      </a:r>
                      <a:r>
                        <a:rPr lang="en-US" sz="1200" dirty="0">
                          <a:effectLst/>
                          <a:latin typeface="PT Sans" panose="020B0503020203020204" pitchFamily="34" charset="-52"/>
                        </a:rPr>
                        <a:t>15</a:t>
                      </a: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-16:00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Проверка работ в присутствии участников, подготовка рабочих мест и реактивов для экспериментального тура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0506"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16:00-16:30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Полдник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16:00-16:30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Полдник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18: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-19:30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Проверка работ в присутствии участников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16:00-16:30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Полдник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ХТЛ №3 16:00-18:30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PT Sans" panose="020B0503020203020204" pitchFamily="34" charset="-52"/>
                        </a:rPr>
                        <a:t>Эксп</a:t>
                      </a: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. тур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935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18:</a:t>
                      </a:r>
                      <a:r>
                        <a:rPr lang="en-US" sz="1200" dirty="0"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-19:30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Проверка работ в присутствии участников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65451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16:30-19:30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Показ работ теоретического тура</a:t>
                      </a: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16:30-19:30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Показ работ теоретического тура</a:t>
                      </a: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16:30-19:30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PT Sans" panose="020B0503020203020204" pitchFamily="34" charset="-52"/>
                        </a:rPr>
                        <a:t>Мастер-класс по решению олимпиадных задач</a:t>
                      </a:r>
                      <a:endParaRPr lang="ru-RU" sz="12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87004"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19:30-20:15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Трансфер из ХТЛ №3 в санаторий «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»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50986">
                <a:tc gridSpan="6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20:30-21:30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Ужин.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74008"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 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Санаторий «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»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После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22:00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PT Sans" panose="020B0503020203020204" pitchFamily="34" charset="-52"/>
                        </a:rPr>
                        <a:t>Подведение итогов, подготовка материалов для награждения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24464" marR="2446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5979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81018"/>
              </p:ext>
            </p:extLst>
          </p:nvPr>
        </p:nvGraphicFramePr>
        <p:xfrm>
          <a:off x="1290955" y="2318798"/>
          <a:ext cx="961009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547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13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941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Участники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Сопровождающие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Организаторы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Лаборанты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8:00-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8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Санаторий «</a:t>
                      </a:r>
                      <a:r>
                        <a:rPr lang="ru-RU" sz="1400" dirty="0" err="1">
                          <a:effectLst/>
                          <a:latin typeface="PT Sans" panose="020B0503020203020204" pitchFamily="34" charset="-52"/>
                        </a:rPr>
                        <a:t>Ижминводы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»/ Завтрак 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906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8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45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-9: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из санатория в Купол «Атмосфера»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9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-1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3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Купол «Атмосфера» Церемония закрытия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-1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2</a:t>
                      </a: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: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30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в ХТЛ №3.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Обед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</a:rPr>
                        <a:t>1</a:t>
                      </a:r>
                      <a:r>
                        <a:rPr lang="en-US" sz="1400">
                          <a:effectLst/>
                          <a:latin typeface="PT Sans" panose="020B0503020203020204" pitchFamily="34" charset="-52"/>
                        </a:rPr>
                        <a:t>2:30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</a:rPr>
                        <a:t>Трансфер из ХТЛ до вокзала, отъезд участников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20947" y="1096557"/>
            <a:ext cx="34883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PT Sans" panose="020B0503020203020204" pitchFamily="34" charset="-52"/>
              </a:rPr>
              <a:t>3 марта 2024 года (воскресенье)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6683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593</Words>
  <Application>Microsoft Office PowerPoint</Application>
  <PresentationFormat>Произвольный</PresentationFormat>
  <Paragraphs>156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Межрегиональные предметные олимпиады КФУ 2021/22 учебный год</dc:title>
  <dc:creator>Белоногова Надежда Викторовна</dc:creator>
  <cp:lastModifiedBy>service</cp:lastModifiedBy>
  <cp:revision>73</cp:revision>
  <cp:lastPrinted>2024-02-08T07:17:00Z</cp:lastPrinted>
  <dcterms:created xsi:type="dcterms:W3CDTF">2021-12-15T06:08:47Z</dcterms:created>
  <dcterms:modified xsi:type="dcterms:W3CDTF">2024-02-14T11:05:12Z</dcterms:modified>
</cp:coreProperties>
</file>