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3" r:id="rId2"/>
    <p:sldId id="309" r:id="rId3"/>
    <p:sldId id="306" r:id="rId4"/>
  </p:sldIdLst>
  <p:sldSz cx="12192000" cy="6858000"/>
  <p:notesSz cx="9932988" cy="6800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983B34"/>
    <a:srgbClr val="CC0000"/>
    <a:srgbClr val="FF7C80"/>
    <a:srgbClr val="FBFDF9"/>
    <a:srgbClr val="000099"/>
    <a:srgbClr val="003FBC"/>
    <a:srgbClr val="3333CC"/>
    <a:srgbClr val="0033C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12" autoAdjust="0"/>
  </p:normalViewPr>
  <p:slideViewPr>
    <p:cSldViewPr snapToGrid="0">
      <p:cViewPr varScale="1">
        <p:scale>
          <a:sx n="105" d="100"/>
          <a:sy n="105" d="100"/>
        </p:scale>
        <p:origin x="696" y="10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4295" cy="3400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6395" y="0"/>
            <a:ext cx="4304295" cy="3400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FDD55-4B52-4066-AB6E-DF63A69ECFE0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98750" y="509588"/>
            <a:ext cx="4535488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299" y="3230404"/>
            <a:ext cx="7946390" cy="306038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9628"/>
            <a:ext cx="4304295" cy="3400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6395" y="6459628"/>
            <a:ext cx="4304295" cy="3400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2210A-0010-454D-98E0-EA78B73120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472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E9148E-9A83-4721-AFC6-588D2FB5F5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3A3F587-2F53-4C4B-A8C2-2DDACFDA0F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CF77E9-7446-41C6-A85A-5D25E2780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CD2-DF14-465C-A09A-9E8ED2A4DA7D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9D629D-7FA8-4E86-B259-5B6E1D7B4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C5B721-704A-4C88-9435-C0D2AD090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B5F9-3544-47FC-9894-49A6AD84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061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34BB37-EBE6-4377-8402-38009EC7D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E4A42D7-7ED1-47A6-AFE9-4553861726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64DE6A-F5A6-4DF8-A3D3-DCD7BF72C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CD2-DF14-465C-A09A-9E8ED2A4DA7D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A23753-08B4-411A-ACF4-F0F420C8E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E0B746-9F56-4E70-8EC5-7931B30F6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B5F9-3544-47FC-9894-49A6AD84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4314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60FDB42-5425-44C9-AE6B-B85A1C583E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138BD4-48B7-4D19-AA24-577D2AA9D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A00443-C02B-4DD1-A3BC-F733E27B5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CD2-DF14-465C-A09A-9E8ED2A4DA7D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5A9A6E-A1D9-4C0C-A279-8CDC97DE9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AE6CD0-A796-4C59-96D5-74334E2B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B5F9-3544-47FC-9894-49A6AD84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384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8B90DE-2967-40F3-B21C-DA990162D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58DDA2-799E-49A6-B3C6-97C3F29DC3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0CFE0C-D8A7-4905-9AF7-6E22ED1B0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CD2-DF14-465C-A09A-9E8ED2A4DA7D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FB8936A-D857-4DD1-90DC-4F9634415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281215-ED5B-4A31-904A-F2A3C6700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B5F9-3544-47FC-9894-49A6AD84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860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0C976A-E754-4CA8-A8C8-CD49AFB2F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449A6B3-CB31-47B7-B117-2449D53D8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06005F2-1A08-4F5A-80D8-D68BCDF37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CD2-DF14-465C-A09A-9E8ED2A4DA7D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2D6164-CF6D-4C3D-A200-514C3DA33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A05CE2-ED20-425E-BC63-D358D5AD3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B5F9-3544-47FC-9894-49A6AD84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5928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4E8AD1-EE86-4538-A5F1-8708A05AC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ED8C6D-6F96-4C65-AAB0-3A80D434E2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CCCBA79-0C93-4DAC-9F9D-1C90AEBA0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20506-9414-4F19-9566-9535FE115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CD2-DF14-465C-A09A-9E8ED2A4DA7D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0007087-0796-40CA-84F5-6CB3FCDCF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C872AFB-3FC0-4FBD-8D62-6E57231D1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B5F9-3544-47FC-9894-49A6AD84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493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AD4F06-504E-45D9-97FF-3EE08F0C8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C2127A-0D53-4A09-B2AE-4AC9B7AEF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AA8CC46-A471-45F4-AA0E-703C3B0D3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B83BD50-1691-4EC3-8810-8C7956E2B2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1A0CBE1-9445-4FA9-9C9A-8B2B4CA20E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83640E2-5432-41C7-A2DF-1150FB0EC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CD2-DF14-465C-A09A-9E8ED2A4DA7D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E6354E2-C828-4338-AA49-850982A55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CFA506E-F7A5-413C-A131-F72798DEA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B5F9-3544-47FC-9894-49A6AD84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847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D17905-B9F3-4C6F-9DE1-37E1D689C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059E8BE-016F-4AAA-87AB-B06DA4764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CD2-DF14-465C-A09A-9E8ED2A4DA7D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FA9EE95-1C59-4D19-B09C-914A8FDC8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B8322A-DB84-448F-B709-D52709ECB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B5F9-3544-47FC-9894-49A6AD84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20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3C4F5BB-D110-4655-875E-D8C2A8D46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CD2-DF14-465C-A09A-9E8ED2A4DA7D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C12C1F8-095C-4F05-823B-45E81B182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44ED78D-9BE4-4E0F-BC57-4348FBBA8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B5F9-3544-47FC-9894-49A6AD84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90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01DD37-9356-46B4-B416-6CEFBE316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D590A61-FF34-4957-827A-706C8A49A5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2CCC454-5248-497F-A95F-DE01EA8278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52B01A4-177A-4F80-940E-3C38909B1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CD2-DF14-465C-A09A-9E8ED2A4DA7D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5695DB-2353-4CD2-A570-EDC5B4A19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BA5966-6BEC-4A2E-90FF-A5BCD6554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B5F9-3544-47FC-9894-49A6AD84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746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C0DD5E-6448-4DD6-BF23-BB6C1EC76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C7A2F43-93C7-4235-BDED-F7250C5A28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C7738A2-8B2E-48EA-B065-E4CE13121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D658227-B82E-4D8F-87C2-BFF5195BE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70CD2-DF14-465C-A09A-9E8ED2A4DA7D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4A7A0B-4351-4ABF-9271-49261D790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AFA7B5-107E-41CF-AEC1-A1380493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FB5F9-3544-47FC-9894-49A6AD84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98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B706BB-6E33-4309-9E95-935587CA7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F0798C-5920-45B6-8FC0-BEA13D3BA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0C570B-1E50-48FA-BBC6-CCEB9D3C2D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70CD2-DF14-465C-A09A-9E8ED2A4DA7D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2C8D6F-C5C3-431F-A9CB-76AF75D3A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7F3672-F07E-41A4-93A5-10E5263102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4FB5F9-3544-47FC-9894-49A6AD84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881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D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40678" y="1920895"/>
            <a:ext cx="9304866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800" b="1" dirty="0">
                <a:solidFill>
                  <a:schemeClr val="accent1">
                    <a:lumMod val="50000"/>
                  </a:schemeClr>
                </a:solidFill>
                <a:latin typeface="PT Sans" panose="020B0503020203020204" pitchFamily="34" charset="-52"/>
              </a:rPr>
              <a:t>Программа проведения </a:t>
            </a:r>
          </a:p>
          <a:p>
            <a:pPr algn="ctr"/>
            <a:r>
              <a:rPr lang="ru-RU" sz="3800" b="1" dirty="0">
                <a:solidFill>
                  <a:schemeClr val="accent1">
                    <a:lumMod val="50000"/>
                  </a:schemeClr>
                </a:solidFill>
                <a:latin typeface="PT Sans" panose="020B0503020203020204" pitchFamily="34" charset="-52"/>
              </a:rPr>
              <a:t>заключительного этапа </a:t>
            </a:r>
          </a:p>
          <a:p>
            <a:pPr algn="ctr"/>
            <a:r>
              <a:rPr lang="ru-RU" sz="3800" b="1" dirty="0">
                <a:solidFill>
                  <a:schemeClr val="accent1">
                    <a:lumMod val="50000"/>
                  </a:schemeClr>
                </a:solidFill>
                <a:latin typeface="PT Sans" panose="020B0503020203020204" pitchFamily="34" charset="-52"/>
              </a:rPr>
              <a:t>Олимпиады школьников </a:t>
            </a:r>
          </a:p>
          <a:p>
            <a:pPr algn="ctr"/>
            <a:r>
              <a:rPr lang="ru-RU" sz="3800" b="1" dirty="0">
                <a:solidFill>
                  <a:schemeClr val="accent1">
                    <a:lumMod val="50000"/>
                  </a:schemeClr>
                </a:solidFill>
                <a:latin typeface="PT Sans" panose="020B0503020203020204" pitchFamily="34" charset="-52"/>
              </a:rPr>
              <a:t>по химии и химической технологии </a:t>
            </a:r>
          </a:p>
          <a:p>
            <a:pPr algn="ctr"/>
            <a:r>
              <a:rPr lang="ru-RU" sz="3800" b="1" dirty="0">
                <a:solidFill>
                  <a:schemeClr val="accent1">
                    <a:lumMod val="50000"/>
                  </a:schemeClr>
                </a:solidFill>
                <a:latin typeface="PT Sans" panose="020B0503020203020204" pitchFamily="34" charset="-52"/>
              </a:rPr>
              <a:t>«Потомки Менделеева»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46693" y="5525008"/>
            <a:ext cx="477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PT Sans" panose="020B0503020203020204" pitchFamily="34" charset="-52"/>
              </a:rPr>
              <a:t>1– 4 марта 2025 г.</a:t>
            </a:r>
          </a:p>
          <a:p>
            <a:pPr algn="ctr"/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PT Sans" panose="020B0503020203020204" pitchFamily="34" charset="-52"/>
              </a:rPr>
              <a:t>г. Менделеевск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7C44DAC-3A39-4989-82FF-CF2D64DEB7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5838" y="0"/>
            <a:ext cx="3424886" cy="360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00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7891D88-8DF8-4AAA-8232-1FC100D1EEB3}"/>
              </a:ext>
            </a:extLst>
          </p:cNvPr>
          <p:cNvSpPr txBox="1"/>
          <p:nvPr/>
        </p:nvSpPr>
        <p:spPr>
          <a:xfrm>
            <a:off x="1836927" y="343900"/>
            <a:ext cx="3412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PT Sans" panose="020B0503020203020204" pitchFamily="34" charset="-52"/>
              </a:rPr>
              <a:t>1 марта 2025 года (суббота)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040751"/>
              </p:ext>
            </p:extLst>
          </p:nvPr>
        </p:nvGraphicFramePr>
        <p:xfrm>
          <a:off x="402336" y="1050404"/>
          <a:ext cx="5522976" cy="50943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2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5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46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013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Sans" panose="020B0503020203020204" pitchFamily="34" charset="-52"/>
                        </a:rPr>
                        <a:t> Время </a:t>
                      </a:r>
                      <a:endParaRPr lang="ru-RU" sz="1400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Sans" panose="020B0503020203020204" pitchFamily="34" charset="-52"/>
                        </a:rPr>
                        <a:t>Участники</a:t>
                      </a:r>
                      <a:endParaRPr lang="ru-RU" sz="1400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Sans" panose="020B0503020203020204" pitchFamily="34" charset="-52"/>
                        </a:rPr>
                        <a:t>Сопровождающие</a:t>
                      </a:r>
                      <a:endParaRPr lang="ru-RU" sz="1400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87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Sans" panose="020B0503020203020204" pitchFamily="34" charset="-52"/>
                        </a:rPr>
                        <a:t>8:00-9:00</a:t>
                      </a:r>
                      <a:endParaRPr lang="ru-RU" sz="1400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Регистрация участников в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КСК КФУ «УНИКС»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87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Sans" panose="020B0503020203020204" pitchFamily="34" charset="-52"/>
                        </a:rPr>
                        <a:t>9:00-12:35</a:t>
                      </a:r>
                      <a:endParaRPr lang="ru-RU" sz="1400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Трансфер участников</a:t>
                      </a:r>
                      <a:r>
                        <a:rPr lang="ru-RU" sz="1400" b="1" baseline="0" dirty="0">
                          <a:effectLst/>
                          <a:latin typeface="PT Sans" panose="020B0503020203020204" pitchFamily="34" charset="-52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в санаторий «</a:t>
                      </a:r>
                      <a:r>
                        <a:rPr lang="ru-RU" sz="1400" b="1" kern="1200" dirty="0" err="1">
                          <a:solidFill>
                            <a:schemeClr val="dk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Ижминводы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»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1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effectLst/>
                          <a:latin typeface="PT Sans" panose="020B0503020203020204" pitchFamily="34" charset="-52"/>
                        </a:rPr>
                        <a:t>12:45-13:45</a:t>
                      </a:r>
                      <a:endParaRPr lang="ru-RU" sz="1400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Заселение </a:t>
                      </a: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участников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 в санаторий «</a:t>
                      </a:r>
                      <a:r>
                        <a:rPr lang="ru-RU" sz="1400" b="1" kern="1200" dirty="0" err="1">
                          <a:solidFill>
                            <a:schemeClr val="dk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Ижминводы</a:t>
                      </a: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»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293820"/>
                  </a:ext>
                </a:extLst>
              </a:tr>
              <a:tr h="39737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Sans" panose="020B0503020203020204" pitchFamily="34" charset="-52"/>
                        </a:rPr>
                        <a:t>13:45-14:30</a:t>
                      </a:r>
                      <a:endParaRPr lang="ru-RU" sz="1400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Трансфер участников</a:t>
                      </a:r>
                      <a:r>
                        <a:rPr lang="ru-RU" sz="1400" b="1" baseline="0" dirty="0">
                          <a:effectLst/>
                          <a:latin typeface="PT Sans" panose="020B0503020203020204" pitchFamily="34" charset="-52"/>
                        </a:rPr>
                        <a:t> </a:t>
                      </a: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в ХТЛ №3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87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Sans" panose="020B0503020203020204" pitchFamily="34" charset="-52"/>
                        </a:rPr>
                        <a:t>14:45-15:30</a:t>
                      </a:r>
                      <a:endParaRPr lang="ru-RU" sz="1400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</a:rPr>
                        <a:t>Обед в ХТЛ №3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9565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Sans" panose="020B0503020203020204" pitchFamily="34" charset="-52"/>
                        </a:rPr>
                        <a:t>16:00-16:45</a:t>
                      </a:r>
                      <a:endParaRPr lang="ru-RU" sz="1400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Торжественное открытие (ХТЛ №3, Актовый зал)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1444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Sans" panose="020B0503020203020204" pitchFamily="34" charset="-52"/>
                        </a:rPr>
                        <a:t>16:45-17:30</a:t>
                      </a:r>
                      <a:endParaRPr lang="ru-RU" sz="1400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Знакомство участников. Инструктаж о порядке проведения олимпиады. Инструктаж по технике безопасности.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631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Sans" panose="020B0503020203020204" pitchFamily="34" charset="-52"/>
                        </a:rPr>
                        <a:t>17:30-18:15</a:t>
                      </a:r>
                      <a:endParaRPr lang="ru-RU" sz="1400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Трансфер до санатория «</a:t>
                      </a:r>
                      <a:r>
                        <a:rPr lang="ru-RU" sz="1400" b="1" dirty="0" err="1">
                          <a:effectLst/>
                          <a:latin typeface="PT Sans" panose="020B0503020203020204" pitchFamily="34" charset="-52"/>
                        </a:rPr>
                        <a:t>Ижминводы</a:t>
                      </a: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»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75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PT Sans" panose="020B0503020203020204" pitchFamily="34" charset="-52"/>
                        </a:rPr>
                        <a:t>18:15-19:30</a:t>
                      </a:r>
                      <a:endParaRPr lang="ru-RU" sz="1400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</a:rPr>
                        <a:t>Ужин</a:t>
                      </a:r>
                    </a:p>
                  </a:txBody>
                  <a:tcPr marL="39414" marR="3941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014AB5B-56F0-4E61-8251-BC6ADCA10E5C}"/>
              </a:ext>
            </a:extLst>
          </p:cNvPr>
          <p:cNvSpPr/>
          <p:nvPr/>
        </p:nvSpPr>
        <p:spPr>
          <a:xfrm>
            <a:off x="7321551" y="343900"/>
            <a:ext cx="35362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PT Sans" panose="020B0503020203020204" pitchFamily="34" charset="-52"/>
              </a:rPr>
              <a:t>2 марта 2025 года (воскресенье)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51205BE0-6F5A-4106-BA46-0575D3ED2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7975629"/>
              </p:ext>
            </p:extLst>
          </p:nvPr>
        </p:nvGraphicFramePr>
        <p:xfrm>
          <a:off x="6389663" y="884195"/>
          <a:ext cx="5400001" cy="55561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2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554">
                  <a:extLst>
                    <a:ext uri="{9D8B030D-6E8A-4147-A177-3AD203B41FA5}">
                      <a16:colId xmlns:a16="http://schemas.microsoft.com/office/drawing/2014/main" val="1312960911"/>
                    </a:ext>
                  </a:extLst>
                </a:gridCol>
                <a:gridCol w="1229184">
                  <a:extLst>
                    <a:ext uri="{9D8B030D-6E8A-4147-A177-3AD203B41FA5}">
                      <a16:colId xmlns:a16="http://schemas.microsoft.com/office/drawing/2014/main" val="101014130"/>
                    </a:ext>
                  </a:extLst>
                </a:gridCol>
                <a:gridCol w="173736">
                  <a:extLst>
                    <a:ext uri="{9D8B030D-6E8A-4147-A177-3AD203B41FA5}">
                      <a16:colId xmlns:a16="http://schemas.microsoft.com/office/drawing/2014/main" val="4188281633"/>
                    </a:ext>
                  </a:extLst>
                </a:gridCol>
                <a:gridCol w="1468080">
                  <a:extLst>
                    <a:ext uri="{9D8B030D-6E8A-4147-A177-3AD203B41FA5}">
                      <a16:colId xmlns:a16="http://schemas.microsoft.com/office/drawing/2014/main" val="2145729443"/>
                    </a:ext>
                  </a:extLst>
                </a:gridCol>
              </a:tblGrid>
              <a:tr h="298254">
                <a:tc gridSpan="3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Участники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/>
                </a:tc>
                <a:tc rowSpan="2"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Сопровождающие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Сопровождающие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98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9 класс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10 класс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11 класс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964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</a:rPr>
                        <a:t>7:30-8:15  </a:t>
                      </a: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Завтрак в санатории «</a:t>
                      </a:r>
                      <a:r>
                        <a:rPr lang="ru-RU" sz="1400" b="1" kern="1200" dirty="0" err="1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Ижминводы</a:t>
                      </a: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» </a:t>
                      </a:r>
                    </a:p>
                  </a:txBody>
                  <a:tcPr marL="24464" marR="2446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>
                        <a:solidFill>
                          <a:schemeClr val="bg1"/>
                        </a:solidFill>
                        <a:effectLst/>
                        <a:latin typeface="PT Sans" panose="020B0503020203020204" pitchFamily="34" charset="-52"/>
                        <a:ea typeface="+mn-ea"/>
                        <a:cs typeface="+mn-cs"/>
                      </a:endParaRPr>
                    </a:p>
                  </a:txBody>
                  <a:tcPr marL="24464" marR="24464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8679">
                <a:tc gridSpan="5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8:15-9:00 Трансфер из санатория в ХТЛ №3 </a:t>
                      </a:r>
                    </a:p>
                  </a:txBody>
                  <a:tcPr marL="24464" marR="2446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chemeClr val="dk1"/>
                        </a:solidFill>
                        <a:effectLst/>
                        <a:latin typeface="PT Sans" panose="020B0503020203020204" pitchFamily="34" charset="-52"/>
                        <a:ea typeface="+mn-ea"/>
                        <a:cs typeface="+mn-cs"/>
                      </a:endParaRPr>
                    </a:p>
                  </a:txBody>
                  <a:tcPr marL="24464" marR="2446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60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9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:15-13:10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Calibri"/>
                          <a:cs typeface="Times New Roman"/>
                        </a:rPr>
                        <a:t>Теоретический тур</a:t>
                      </a:r>
                    </a:p>
                  </a:txBody>
                  <a:tcPr marL="24464" marR="2446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9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:15-13:10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Теоретический тур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9:15-11:45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Экспериментальный тур </a:t>
                      </a:r>
                      <a:endParaRPr lang="ru-RU" dirty="0"/>
                    </a:p>
                  </a:txBody>
                  <a:tcPr marL="24464" marR="2446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dirty="0"/>
                    </a:p>
                  </a:txBody>
                  <a:tcPr marL="24464" marR="2446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Информация на согласовании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162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11:45-13:10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Проверка работ в присутствии участников</a:t>
                      </a:r>
                      <a:endParaRPr lang="ru-RU" dirty="0"/>
                    </a:p>
                  </a:txBody>
                  <a:tcPr marL="24464" marR="2446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dirty="0"/>
                    </a:p>
                  </a:txBody>
                  <a:tcPr marL="24464" marR="2446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64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</a:rPr>
                        <a:t>1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</a:rPr>
                        <a:t>3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</a:rPr>
                        <a:t>:15-14:00  Обед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718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Информация на согласовании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718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Трансфер из ХТЛ №3 в санаторий «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Ижминводы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»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613266"/>
                  </a:ext>
                </a:extLst>
              </a:tr>
              <a:tr h="398338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</a:rPr>
                        <a:t>18:30-19:30 Ужин </a:t>
                      </a: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в санатории «</a:t>
                      </a:r>
                      <a:r>
                        <a:rPr lang="ru-RU" sz="1400" b="1" kern="1200" dirty="0" err="1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Ижминводы</a:t>
                      </a: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»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841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B1E32A06-BEB6-46A0-BC2C-C735BEB774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537856"/>
              </p:ext>
            </p:extLst>
          </p:nvPr>
        </p:nvGraphicFramePr>
        <p:xfrm>
          <a:off x="493776" y="597425"/>
          <a:ext cx="5375211" cy="60207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7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1048">
                  <a:extLst>
                    <a:ext uri="{9D8B030D-6E8A-4147-A177-3AD203B41FA5}">
                      <a16:colId xmlns:a16="http://schemas.microsoft.com/office/drawing/2014/main" val="3121938691"/>
                    </a:ext>
                  </a:extLst>
                </a:gridCol>
                <a:gridCol w="1275928">
                  <a:extLst>
                    <a:ext uri="{9D8B030D-6E8A-4147-A177-3AD203B41FA5}">
                      <a16:colId xmlns:a16="http://schemas.microsoft.com/office/drawing/2014/main" val="658941528"/>
                    </a:ext>
                  </a:extLst>
                </a:gridCol>
                <a:gridCol w="1230895">
                  <a:extLst>
                    <a:ext uri="{9D8B030D-6E8A-4147-A177-3AD203B41FA5}">
                      <a16:colId xmlns:a16="http://schemas.microsoft.com/office/drawing/2014/main" val="3448313956"/>
                    </a:ext>
                  </a:extLst>
                </a:gridCol>
              </a:tblGrid>
              <a:tr h="224022">
                <a:tc gridSpan="3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Участники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Сопровождающие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02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9 класс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10 класс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11 класс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775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</a:rPr>
                        <a:t>7:30-8:15  </a:t>
                      </a: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Завтрак в санатории «</a:t>
                      </a:r>
                      <a:r>
                        <a:rPr lang="ru-RU" sz="1400" b="1" kern="1200" dirty="0" err="1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Ижминводы</a:t>
                      </a: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» </a:t>
                      </a:r>
                    </a:p>
                  </a:txBody>
                  <a:tcPr marL="24464" marR="24464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336">
                <a:tc gridSpan="4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dk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8:15-9:00 Трансфер из санатория в ХТЛ №3 </a:t>
                      </a:r>
                    </a:p>
                  </a:txBody>
                  <a:tcPr marL="24464" marR="24464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06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9:15-11:45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Экспериментальный тур 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9:15-11:15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Calibri"/>
                          <a:cs typeface="Times New Roman"/>
                        </a:rPr>
                        <a:t>Показ работ </a:t>
                      </a: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Times New Roman"/>
                        </a:rPr>
                        <a:t>теоретического</a:t>
                      </a:r>
                      <a:r>
                        <a:rPr lang="ru-RU" sz="1400" b="1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Calibri"/>
                          <a:cs typeface="Times New Roman"/>
                        </a:rPr>
                        <a:t> тура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9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:15-13:10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Calibri"/>
                          <a:cs typeface="Times New Roman"/>
                        </a:rPr>
                        <a:t>Теоретический тур</a:t>
                      </a:r>
                    </a:p>
                  </a:txBody>
                  <a:tcPr marL="24464" marR="2446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Информация на согласовании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91938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11:45-13:10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Проверка работ в присутствии участников</a:t>
                      </a:r>
                      <a:endParaRPr lang="ru-RU" sz="1400" b="1" dirty="0"/>
                    </a:p>
                  </a:txBody>
                  <a:tcPr marL="24464" marR="2446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Информация на согласовании</a:t>
                      </a:r>
                      <a:endParaRPr lang="ru-RU" sz="1400" b="1" dirty="0"/>
                    </a:p>
                  </a:txBody>
                  <a:tcPr marL="24464" marR="24464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dirty="0"/>
                    </a:p>
                  </a:txBody>
                  <a:tcPr marL="24464" marR="24464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395">
                <a:tc gridSpan="4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13:10-14</a:t>
                      </a:r>
                      <a:r>
                        <a:rPr lang="ru-RU" sz="1400" dirty="0">
                          <a:effectLst/>
                          <a:latin typeface="PT Sans" panose="020B0503020203020204" pitchFamily="34" charset="-52"/>
                        </a:rPr>
                        <a:t>:</a:t>
                      </a: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00 Обед  в</a:t>
                      </a:r>
                      <a:r>
                        <a:rPr lang="ru-RU" sz="1400" b="1" kern="1200" baseline="0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ХТЛ №3 </a:t>
                      </a:r>
                    </a:p>
                  </a:txBody>
                  <a:tcPr marL="24464" marR="24464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206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14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: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00-16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: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00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Calibri"/>
                          <a:cs typeface="Times New Roman"/>
                        </a:rPr>
                        <a:t>Показ работ теоретического тура</a:t>
                      </a:r>
                    </a:p>
                  </a:txBody>
                  <a:tcPr marL="24464" marR="2446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14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: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00-16:30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Экспериментальный  тур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Информация на согласовании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Информация на согласовании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960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Информация на согласовании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16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: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30-18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: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00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Проверка работ в присутствии участников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16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: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00-18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:</a:t>
                      </a: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Показ работ теоретического тура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6708">
                <a:tc gridSpan="4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18:15-19</a:t>
                      </a: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: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00</a:t>
                      </a:r>
                      <a:r>
                        <a:rPr lang="ru-RU" sz="1400" b="1" baseline="0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Трансфер из ХТЛ №3 в санаторий «</a:t>
                      </a:r>
                      <a:r>
                        <a:rPr lang="ru-RU" sz="1400" b="1" dirty="0" err="1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Ижминводы</a:t>
                      </a: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»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459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</a:rPr>
                        <a:t>19.30-20</a:t>
                      </a: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:</a:t>
                      </a: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</a:rPr>
                        <a:t>00 Ужин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24464" marR="24464" marT="0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F04E6D3-2A01-4F52-BE47-1EC081F779CA}"/>
              </a:ext>
            </a:extLst>
          </p:cNvPr>
          <p:cNvSpPr/>
          <p:nvPr/>
        </p:nvSpPr>
        <p:spPr>
          <a:xfrm>
            <a:off x="1380663" y="104782"/>
            <a:ext cx="36014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PT Sans" panose="020B0503020203020204" pitchFamily="34" charset="-52"/>
              </a:rPr>
              <a:t>3 марта 2025 года (понедельник)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BB573C27-F5C2-4803-8AAE-16074427F8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049351"/>
              </p:ext>
            </p:extLst>
          </p:nvPr>
        </p:nvGraphicFramePr>
        <p:xfrm>
          <a:off x="6323015" y="1421908"/>
          <a:ext cx="5518465" cy="40500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4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49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9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2077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 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Участники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Сопровождающие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6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7:30-</a:t>
                      </a:r>
                      <a:r>
                        <a:rPr lang="en-US" sz="1400" b="1" dirty="0">
                          <a:effectLst/>
                          <a:latin typeface="PT Sans" panose="020B0503020203020204" pitchFamily="34" charset="-52"/>
                        </a:rPr>
                        <a:t>8</a:t>
                      </a: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:00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Завтрак в санатории «</a:t>
                      </a:r>
                      <a:r>
                        <a:rPr lang="ru-RU" sz="1400" b="1" kern="1200" dirty="0" err="1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Ижминводы</a:t>
                      </a:r>
                      <a:r>
                        <a:rPr lang="ru-RU" sz="1400" b="1" kern="1200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45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effectLst/>
                          <a:latin typeface="PT Sans" panose="020B0503020203020204" pitchFamily="34" charset="-52"/>
                        </a:rPr>
                        <a:t>8</a:t>
                      </a: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:00-8:45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  <a:ea typeface="Calibri"/>
                          <a:cs typeface="Times New Roman"/>
                        </a:rPr>
                        <a:t>Выселение участников из санатория «</a:t>
                      </a:r>
                      <a:r>
                        <a:rPr lang="ru-RU" sz="1400" b="1" dirty="0" err="1">
                          <a:effectLst/>
                          <a:latin typeface="PT Sans" panose="020B0503020203020204" pitchFamily="34" charset="-52"/>
                          <a:ea typeface="Calibri"/>
                          <a:cs typeface="Times New Roman"/>
                        </a:rPr>
                        <a:t>Ижминводы</a:t>
                      </a: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  <a:ea typeface="Calibri"/>
                          <a:cs typeface="Times New Roman"/>
                        </a:rPr>
                        <a:t>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978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PT Sans" panose="020B0503020203020204" pitchFamily="34" charset="-52"/>
                        </a:rPr>
                        <a:t>8</a:t>
                      </a: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:</a:t>
                      </a:r>
                      <a:r>
                        <a:rPr lang="en-US" sz="1400" b="1" dirty="0">
                          <a:effectLst/>
                          <a:latin typeface="PT Sans" panose="020B0503020203020204" pitchFamily="34" charset="-52"/>
                        </a:rPr>
                        <a:t>45</a:t>
                      </a: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-9:</a:t>
                      </a:r>
                      <a:r>
                        <a:rPr lang="en-US" sz="1400" b="1" dirty="0">
                          <a:effectLst/>
                          <a:latin typeface="PT Sans" panose="020B0503020203020204" pitchFamily="34" charset="-52"/>
                        </a:rPr>
                        <a:t>30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Трансфер из санатория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600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11:0</a:t>
                      </a:r>
                      <a:r>
                        <a:rPr lang="en-US" sz="1400" b="1" dirty="0">
                          <a:effectLst/>
                          <a:latin typeface="PT Sans" panose="020B0503020203020204" pitchFamily="34" charset="-52"/>
                        </a:rPr>
                        <a:t>0</a:t>
                      </a: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-13:00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Купол «Атмосфера» </a:t>
                      </a:r>
                    </a:p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Церемония закрытия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967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13:0</a:t>
                      </a:r>
                      <a:r>
                        <a:rPr lang="en-US" sz="1400" b="1" dirty="0">
                          <a:effectLst/>
                          <a:latin typeface="PT Sans" panose="020B0503020203020204" pitchFamily="34" charset="-52"/>
                        </a:rPr>
                        <a:t>0</a:t>
                      </a: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-13:15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effectLst/>
                          <a:latin typeface="PT Sans" panose="020B0503020203020204" pitchFamily="34" charset="-52"/>
                        </a:rPr>
                        <a:t>Трансфер в ХТЛ №3</a:t>
                      </a:r>
                      <a:endParaRPr lang="ru-RU" sz="1400" b="1" dirty="0">
                        <a:solidFill>
                          <a:schemeClr val="tx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13:15-14:00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bg1"/>
                          </a:solidFill>
                          <a:effectLst/>
                          <a:latin typeface="PT Sans" panose="020B0503020203020204" pitchFamily="34" charset="-52"/>
                        </a:rPr>
                        <a:t>Обед в ХТЛ №3</a:t>
                      </a:r>
                      <a:endParaRPr lang="ru-RU" sz="1400" b="1" dirty="0">
                        <a:solidFill>
                          <a:schemeClr val="bg1"/>
                        </a:solidFill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102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14</a:t>
                      </a:r>
                      <a:r>
                        <a:rPr lang="en-US" sz="1400" b="1" dirty="0">
                          <a:effectLst/>
                          <a:latin typeface="PT Sans" panose="020B0503020203020204" pitchFamily="34" charset="-52"/>
                        </a:rPr>
                        <a:t>:</a:t>
                      </a: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15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PT Sans" panose="020B0503020203020204" pitchFamily="34" charset="-52"/>
                        </a:rPr>
                        <a:t>Отъезд участников</a:t>
                      </a:r>
                      <a:endParaRPr lang="ru-RU" sz="1400" b="1" dirty="0">
                        <a:effectLst/>
                        <a:latin typeface="PT Sans" panose="020B0503020203020204" pitchFamily="34" charset="-52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C845F52-EC49-4EFB-BE36-266A9E8E40DD}"/>
              </a:ext>
            </a:extLst>
          </p:cNvPr>
          <p:cNvSpPr/>
          <p:nvPr/>
        </p:nvSpPr>
        <p:spPr>
          <a:xfrm>
            <a:off x="7774754" y="716297"/>
            <a:ext cx="3098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PT Sans" panose="020B0503020203020204" pitchFamily="34" charset="-52"/>
              </a:rPr>
              <a:t>4 марта 2025 года (вторник)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59797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348</Words>
  <Application>Microsoft Office PowerPoint</Application>
  <PresentationFormat>Широкоэкранный</PresentationFormat>
  <Paragraphs>101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PT Sans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Межрегиональные предметные олимпиады КФУ 2021/22 учебный год</dc:title>
  <dc:creator>Белоногова Надежда Викторовна</dc:creator>
  <cp:lastModifiedBy>Коряковцева Дарья Александровна</cp:lastModifiedBy>
  <cp:revision>120</cp:revision>
  <cp:lastPrinted>2024-12-12T11:22:45Z</cp:lastPrinted>
  <dcterms:created xsi:type="dcterms:W3CDTF">2021-12-15T06:08:47Z</dcterms:created>
  <dcterms:modified xsi:type="dcterms:W3CDTF">2025-01-15T13:56:22Z</dcterms:modified>
</cp:coreProperties>
</file>